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6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616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49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501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40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780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240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309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332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638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443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28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D18AB-CF75-DA41-8E7F-15E77CC8ED45}" type="datetimeFigureOut">
              <a:rPr lang="en-US" smtClean="0"/>
              <a:t>16-01-15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1057E4-6C1E-CB48-A45D-03C1F424CC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986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27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037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31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735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31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69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32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05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38.0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2108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38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690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39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13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39.3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434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0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993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0.3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3112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0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054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28.2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516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3.3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65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7.5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3220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8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2318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8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7633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8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879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9.0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663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49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4985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51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168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28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147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28.4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130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28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019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29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031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29.0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9389" y="4741908"/>
            <a:ext cx="39500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set the CRS for a layer, right click the layer and select “Set Layer CRS”.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897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29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440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12-31 at 2.31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126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20</Words>
  <Application>Microsoft Macintosh PowerPoint</Application>
  <PresentationFormat>On-screen Show (4:3)</PresentationFormat>
  <Paragraphs>1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GeoGrid Environmental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7. Importing Data From GPS, CSV, and Google Earth (KML/KMZ)</dc:title>
  <dc:creator>Dewey Dunnington</dc:creator>
  <cp:lastModifiedBy>Dewey Dunnington</cp:lastModifiedBy>
  <cp:revision>15</cp:revision>
  <dcterms:created xsi:type="dcterms:W3CDTF">2014-12-31T19:53:07Z</dcterms:created>
  <dcterms:modified xsi:type="dcterms:W3CDTF">2016-01-16T02:07:38Z</dcterms:modified>
</cp:coreProperties>
</file>

<file path=docProps/thumbnail.jpeg>
</file>